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89750" cy="100218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2430" y="-10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11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7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100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2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35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25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530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3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79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007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70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1065A-D6DE-4133-B763-B2E9CFA5B08D}" type="datetimeFigureOut">
              <a:rPr lang="de-DE" smtClean="0"/>
              <a:t>03.07.2025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9BE3B-0884-4BF1-9F2C-08D4666A6E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48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8" t="20918" r="24272" b="7512"/>
          <a:stretch/>
        </p:blipFill>
        <p:spPr bwMode="auto">
          <a:xfrm>
            <a:off x="335902" y="1"/>
            <a:ext cx="6306074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1688738" y="1377079"/>
            <a:ext cx="4140562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u="sng" dirty="0">
                <a:latin typeface="Bradley Hand ITC" panose="03070402050302030203" pitchFamily="66" charset="0"/>
              </a:rPr>
              <a:t>Schulbedarf für die erste Klasse</a:t>
            </a:r>
            <a:endParaRPr lang="de-DE" sz="1200" b="1" dirty="0">
              <a:latin typeface="Bradley Hand ITC" panose="03070402050302030203" pitchFamily="66" charset="0"/>
            </a:endParaRPr>
          </a:p>
          <a:p>
            <a:pPr algn="ctr"/>
            <a:r>
              <a:rPr lang="de-DE" sz="1200" b="1" u="sng" dirty="0">
                <a:latin typeface="Bradley Hand ITC" panose="03070402050302030203" pitchFamily="66" charset="0"/>
              </a:rPr>
              <a:t>Schuljahr 2025/26</a:t>
            </a:r>
            <a:endParaRPr lang="de-DE" sz="1200" b="1" dirty="0">
              <a:latin typeface="Bradley Hand ITC" panose="03070402050302030203" pitchFamily="66" charset="0"/>
            </a:endParaRPr>
          </a:p>
          <a:p>
            <a:pPr algn="ctr"/>
            <a:r>
              <a:rPr lang="de-DE" sz="1200" b="1" u="sng" dirty="0">
                <a:latin typeface="Bradley Hand ITC" panose="03070402050302030203" pitchFamily="66" charset="0"/>
              </a:rPr>
              <a:t>Grundschule </a:t>
            </a:r>
            <a:r>
              <a:rPr lang="de-DE" sz="1200" b="1" u="sng" dirty="0" err="1">
                <a:latin typeface="Bradley Hand ITC" panose="03070402050302030203" pitchFamily="66" charset="0"/>
              </a:rPr>
              <a:t>Manching</a:t>
            </a:r>
            <a:r>
              <a:rPr lang="de-DE" sz="1200" b="1" u="sng" dirty="0">
                <a:latin typeface="Bradley Hand ITC" panose="03070402050302030203" pitchFamily="66" charset="0"/>
              </a:rPr>
              <a:t> Im Lindenkreuz</a:t>
            </a:r>
            <a:endParaRPr lang="de-DE" sz="1200" b="1" dirty="0">
              <a:latin typeface="Bradley Hand ITC" panose="03070402050302030203" pitchFamily="66" charset="0"/>
            </a:endParaRPr>
          </a:p>
          <a:p>
            <a:r>
              <a:rPr lang="de-DE" sz="1200" b="1" dirty="0"/>
              <a:t> </a:t>
            </a:r>
            <a:endParaRPr lang="de-DE" sz="1200" dirty="0"/>
          </a:p>
          <a:p>
            <a:r>
              <a:rPr lang="de-DE" sz="1200" b="1" dirty="0"/>
              <a:t>Besorgen Sie bitte folgende Schulmaterialien für Ihr Kind für die erste Klasse schon </a:t>
            </a:r>
            <a:r>
              <a:rPr lang="de-DE" sz="1200" b="1" u="sng" dirty="0"/>
              <a:t>vor</a:t>
            </a:r>
            <a:r>
              <a:rPr lang="de-DE" sz="1200" b="1" dirty="0"/>
              <a:t> Schulbeginn!</a:t>
            </a:r>
            <a:endParaRPr lang="de-DE" sz="1200" dirty="0"/>
          </a:p>
          <a:p>
            <a:r>
              <a:rPr lang="de-DE" sz="1200" b="1" u="sng" dirty="0"/>
              <a:t>TIPP:</a:t>
            </a:r>
            <a:r>
              <a:rPr lang="de-DE" sz="1200" b="1" dirty="0"/>
              <a:t> In vielen Schreibwarenläden können Sie die Liste abgeben und die Materialien werden dann für Sie zusammenpackt.</a:t>
            </a:r>
            <a:endParaRPr lang="de-DE" sz="1200" dirty="0"/>
          </a:p>
          <a:p>
            <a:r>
              <a:rPr lang="de-DE" sz="1200" b="1" dirty="0"/>
              <a:t>Achten Sie bitte auf Markenqualität, vor allem beim Malkasten und den Stiften! </a:t>
            </a:r>
          </a:p>
          <a:p>
            <a:r>
              <a:rPr lang="de-DE" sz="1200" b="1" dirty="0"/>
              <a:t>Beschriften Sie alles mit dem Namen Ihres Kindes oder markieren es mit buntem </a:t>
            </a:r>
            <a:r>
              <a:rPr lang="de-DE" sz="1200" b="1" dirty="0" err="1"/>
              <a:t>Tesa</a:t>
            </a:r>
            <a:r>
              <a:rPr lang="de-DE" sz="1200" b="1" dirty="0"/>
              <a:t>!</a:t>
            </a:r>
            <a:endParaRPr lang="de-DE" sz="1200" dirty="0"/>
          </a:p>
          <a:p>
            <a:r>
              <a:rPr lang="de-DE" sz="1200" b="1" dirty="0"/>
              <a:t> </a:t>
            </a:r>
            <a:endParaRPr lang="de-DE" sz="1200" dirty="0"/>
          </a:p>
          <a:p>
            <a:r>
              <a:rPr lang="de-DE" sz="1200" b="1" u="sng" dirty="0">
                <a:sym typeface="Wingdings"/>
              </a:rPr>
              <a:t></a:t>
            </a:r>
            <a:r>
              <a:rPr lang="de-DE" sz="1200" b="1" u="sng" dirty="0"/>
              <a:t> Schreibmaterial: Bitte in ein Mäppchen einordnen:</a:t>
            </a:r>
            <a:endParaRPr lang="de-DE" sz="1200" dirty="0"/>
          </a:p>
          <a:p>
            <a:r>
              <a:rPr lang="de-DE" sz="1200" dirty="0"/>
              <a:t>2 dicke Schreiblern-Bleistifte dreieckig (Markenqualität)</a:t>
            </a:r>
          </a:p>
          <a:p>
            <a:pPr lvl="0"/>
            <a:r>
              <a:rPr lang="de-DE" sz="1200" dirty="0"/>
              <a:t>2 Tafelstifte weiß</a:t>
            </a:r>
          </a:p>
          <a:p>
            <a:r>
              <a:rPr lang="de-DE" sz="1200" dirty="0"/>
              <a:t>Etwa 12 dünne Holzstifte, TIPP: dreieckig (Markenqualität)</a:t>
            </a:r>
          </a:p>
          <a:p>
            <a:r>
              <a:rPr lang="de-DE" sz="1200" dirty="0"/>
              <a:t>Etwa 6 dicke Holzstifte, TIPP: dreieckig (Markenqualität)</a:t>
            </a:r>
          </a:p>
          <a:p>
            <a:pPr lvl="0"/>
            <a:r>
              <a:rPr lang="de-DE" sz="1200" dirty="0"/>
              <a:t>1 Plastiklineal 16 cm</a:t>
            </a:r>
          </a:p>
          <a:p>
            <a:pPr lvl="0"/>
            <a:r>
              <a:rPr lang="de-DE" sz="1200" dirty="0"/>
              <a:t>1 weicher Radiergummi</a:t>
            </a:r>
          </a:p>
          <a:p>
            <a:pPr lvl="0"/>
            <a:r>
              <a:rPr lang="de-DE" sz="1200" dirty="0"/>
              <a:t>1 Schablone für Geometrie</a:t>
            </a:r>
          </a:p>
          <a:p>
            <a:pPr lvl="0"/>
            <a:endParaRPr lang="de-DE" sz="1200" dirty="0"/>
          </a:p>
          <a:p>
            <a:r>
              <a:rPr lang="de-DE" sz="1200" b="1" u="sng" dirty="0">
                <a:sym typeface="Wingdings"/>
              </a:rPr>
              <a:t></a:t>
            </a:r>
            <a:r>
              <a:rPr lang="de-DE" sz="1200" b="1" u="sng" dirty="0"/>
              <a:t> Schreibbedarf im </a:t>
            </a:r>
            <a:r>
              <a:rPr lang="de-DE" sz="1200" b="1" u="sng" dirty="0" err="1"/>
              <a:t>Schlampermäppchen</a:t>
            </a:r>
            <a:r>
              <a:rPr lang="de-DE" sz="1200" b="1" u="sng" dirty="0"/>
              <a:t>:</a:t>
            </a:r>
            <a:endParaRPr lang="de-DE" sz="1200" dirty="0"/>
          </a:p>
          <a:p>
            <a:pPr lvl="0"/>
            <a:r>
              <a:rPr lang="de-DE" sz="1200" dirty="0"/>
              <a:t>1 Dosenspitzer für dicke und dünne Stifte</a:t>
            </a:r>
          </a:p>
          <a:p>
            <a:pPr lvl="0"/>
            <a:r>
              <a:rPr lang="de-DE" sz="1200" dirty="0"/>
              <a:t>1 Klebestift (am besten gleich einen weiteren als Ersatz besorgen!</a:t>
            </a:r>
          </a:p>
          <a:p>
            <a:pPr lvl="0"/>
            <a:r>
              <a:rPr lang="de-DE" sz="1200" dirty="0"/>
              <a:t>1 Schere mit abgerundeten Spitzen und Plastikgriff </a:t>
            </a:r>
          </a:p>
          <a:p>
            <a:pPr lvl="0"/>
            <a:r>
              <a:rPr lang="de-DE" sz="1200" dirty="0"/>
              <a:t>(für </a:t>
            </a:r>
            <a:r>
              <a:rPr lang="de-DE" sz="1200" b="1" dirty="0"/>
              <a:t>Linkshänder</a:t>
            </a:r>
            <a:r>
              <a:rPr lang="de-DE" sz="1200" dirty="0"/>
              <a:t> bitte eine passende Schere besorgen!)</a:t>
            </a:r>
          </a:p>
          <a:p>
            <a:pPr lvl="0"/>
            <a:r>
              <a:rPr lang="de-DE" sz="1200" dirty="0"/>
              <a:t>1 Dosenschwamm</a:t>
            </a:r>
          </a:p>
          <a:p>
            <a:pPr lvl="0"/>
            <a:endParaRPr lang="de-DE" sz="1200" dirty="0"/>
          </a:p>
          <a:p>
            <a:r>
              <a:rPr lang="de-DE" sz="1200" b="1" u="sng" dirty="0">
                <a:sym typeface="Wingdings"/>
              </a:rPr>
              <a:t></a:t>
            </a:r>
            <a:r>
              <a:rPr lang="de-DE" sz="1200" b="1" u="sng" dirty="0"/>
              <a:t> Bastel- und Lernmaterial</a:t>
            </a:r>
            <a:endParaRPr lang="de-DE" sz="1200" dirty="0"/>
          </a:p>
          <a:p>
            <a:pPr lvl="0"/>
            <a:r>
              <a:rPr lang="de-DE" sz="1200" dirty="0"/>
              <a:t>1 Block Tonpapier </a:t>
            </a:r>
            <a:r>
              <a:rPr lang="de-DE" sz="1200" dirty="0" err="1"/>
              <a:t>DinA</a:t>
            </a:r>
            <a:r>
              <a:rPr lang="de-DE" sz="1200" dirty="0"/>
              <a:t> 4!</a:t>
            </a:r>
          </a:p>
          <a:p>
            <a:pPr lvl="0"/>
            <a:r>
              <a:rPr lang="de-DE" sz="1200" dirty="0"/>
              <a:t>1 Zeichenblock </a:t>
            </a:r>
            <a:r>
              <a:rPr lang="de-DE" sz="1200" dirty="0" err="1"/>
              <a:t>DinA</a:t>
            </a:r>
            <a:r>
              <a:rPr lang="de-DE" sz="1200" dirty="0"/>
              <a:t> 4</a:t>
            </a:r>
          </a:p>
          <a:p>
            <a:pPr lvl="0"/>
            <a:r>
              <a:rPr lang="de-DE" sz="1200" dirty="0"/>
              <a:t>1 Bastelbrettchen/Bastelunterlage, etwa Größe </a:t>
            </a:r>
            <a:r>
              <a:rPr lang="de-DE" sz="1200" dirty="0" err="1"/>
              <a:t>DinA</a:t>
            </a:r>
            <a:r>
              <a:rPr lang="de-DE" sz="1200" dirty="0"/>
              <a:t> 5</a:t>
            </a:r>
          </a:p>
          <a:p>
            <a:pPr lvl="0"/>
            <a:r>
              <a:rPr lang="de-DE" sz="1200" dirty="0"/>
              <a:t>1 </a:t>
            </a:r>
            <a:r>
              <a:rPr lang="de-DE" sz="1200" dirty="0" err="1"/>
              <a:t>Malblock</a:t>
            </a:r>
            <a:r>
              <a:rPr lang="de-DE" sz="1200" dirty="0"/>
              <a:t> 100 Blatt, DinA4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6772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78" t="20918" r="24272" b="7512"/>
          <a:stretch/>
        </p:blipFill>
        <p:spPr bwMode="auto">
          <a:xfrm>
            <a:off x="325354" y="0"/>
            <a:ext cx="6306074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1554154" y="1191058"/>
            <a:ext cx="396044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u="sng" dirty="0">
                <a:sym typeface="Wingdings"/>
              </a:rPr>
              <a:t></a:t>
            </a:r>
            <a:r>
              <a:rPr lang="de-DE" sz="1200" b="1" u="sng" dirty="0"/>
              <a:t> Zeichensachen in einem Schuhkarton („normale Größe“) an der kurzen Seite bitte mit Namen versehen</a:t>
            </a:r>
            <a:endParaRPr lang="de-DE" sz="1200" dirty="0"/>
          </a:p>
          <a:p>
            <a:pPr lvl="0"/>
            <a:r>
              <a:rPr lang="de-DE" sz="1200" dirty="0"/>
              <a:t>12 Wasserfarben (Markenqualität) , Wasserbehälter mit breitem Boden (Tipp: Margarine-Becher)</a:t>
            </a:r>
          </a:p>
          <a:p>
            <a:pPr lvl="0"/>
            <a:r>
              <a:rPr lang="de-DE" sz="1200" dirty="0"/>
              <a:t>3 Borstenpinsel: dünn, mittel, dick</a:t>
            </a:r>
          </a:p>
          <a:p>
            <a:pPr lvl="0"/>
            <a:r>
              <a:rPr lang="de-DE" sz="1200" dirty="0"/>
              <a:t>1 Haarpinsel: etwa Nr. 8</a:t>
            </a:r>
          </a:p>
          <a:p>
            <a:pPr lvl="0"/>
            <a:r>
              <a:rPr lang="de-DE" sz="1200" dirty="0"/>
              <a:t>1 Malkittel (z.B. übergroßes T-Shirt von Papa oder Mama)</a:t>
            </a:r>
          </a:p>
          <a:p>
            <a:pPr lvl="0"/>
            <a:r>
              <a:rPr lang="de-DE" sz="1200" dirty="0"/>
              <a:t>1 Mallappen (saugfähig, z.B. altes Küchenhandtuch)</a:t>
            </a:r>
          </a:p>
          <a:p>
            <a:pPr lvl="0"/>
            <a:r>
              <a:rPr lang="de-DE" sz="1200" dirty="0"/>
              <a:t>ein kleines Schwämmchen (z.B. halber Küchenschwamm)</a:t>
            </a:r>
          </a:p>
          <a:p>
            <a:pPr lvl="0"/>
            <a:r>
              <a:rPr lang="de-DE" sz="1200" dirty="0"/>
              <a:t>1 Tageszeitung als Unterlage</a:t>
            </a:r>
          </a:p>
          <a:p>
            <a:pPr lvl="0"/>
            <a:endParaRPr lang="de-DE" sz="1200" dirty="0"/>
          </a:p>
          <a:p>
            <a:r>
              <a:rPr lang="de-DE" sz="1200" b="1" u="sng" dirty="0">
                <a:sym typeface="Wingdings"/>
              </a:rPr>
              <a:t></a:t>
            </a:r>
            <a:r>
              <a:rPr lang="de-DE" sz="1200" b="1" u="sng" dirty="0"/>
              <a:t> Turnsachen in einem Turnbeutel</a:t>
            </a:r>
            <a:endParaRPr lang="de-DE" sz="1200" dirty="0"/>
          </a:p>
          <a:p>
            <a:pPr lvl="0"/>
            <a:r>
              <a:rPr lang="de-DE" sz="1200" dirty="0"/>
              <a:t>Turn-T-Shirt und Turnhose</a:t>
            </a:r>
          </a:p>
          <a:p>
            <a:pPr lvl="0"/>
            <a:r>
              <a:rPr lang="de-DE" sz="1200" dirty="0"/>
              <a:t>Feste Turnschuhe mit heller Sohle, die Ihr Kind </a:t>
            </a:r>
            <a:r>
              <a:rPr lang="de-DE" sz="1200" b="1" dirty="0"/>
              <a:t>selbstständig </a:t>
            </a:r>
            <a:r>
              <a:rPr lang="de-DE" sz="1200" dirty="0"/>
              <a:t>anziehen kann</a:t>
            </a:r>
          </a:p>
          <a:p>
            <a:pPr lvl="0"/>
            <a:endParaRPr lang="de-DE" sz="1200" dirty="0"/>
          </a:p>
          <a:p>
            <a:r>
              <a:rPr lang="de-DE" sz="1200" b="1" u="sng" dirty="0">
                <a:sym typeface="Wingdings"/>
              </a:rPr>
              <a:t></a:t>
            </a:r>
            <a:r>
              <a:rPr lang="de-DE" sz="1200" b="1" u="sng" dirty="0"/>
              <a:t> Sonstiges</a:t>
            </a:r>
            <a:endParaRPr lang="de-DE" sz="1200" dirty="0"/>
          </a:p>
          <a:p>
            <a:pPr lvl="0"/>
            <a:r>
              <a:rPr lang="de-DE" sz="1200" dirty="0"/>
              <a:t>1 Tafel </a:t>
            </a:r>
            <a:r>
              <a:rPr lang="de-DE" sz="1200" dirty="0" err="1"/>
              <a:t>Scolaflex</a:t>
            </a:r>
            <a:r>
              <a:rPr lang="de-DE" sz="1200" dirty="0"/>
              <a:t> Nr. 20071/L1A mit Tafelschoner</a:t>
            </a:r>
          </a:p>
          <a:p>
            <a:pPr lvl="0"/>
            <a:r>
              <a:rPr lang="de-DE" sz="1200" dirty="0"/>
              <a:t>1 </a:t>
            </a:r>
            <a:r>
              <a:rPr lang="de-DE" sz="1200" dirty="0" err="1"/>
              <a:t>Jurismappe</a:t>
            </a:r>
            <a:r>
              <a:rPr lang="de-DE" sz="1200" dirty="0"/>
              <a:t> DinA3 für Zeichnungen</a:t>
            </a:r>
          </a:p>
          <a:p>
            <a:pPr lvl="0"/>
            <a:r>
              <a:rPr lang="de-DE" sz="1200" dirty="0"/>
              <a:t>1 </a:t>
            </a:r>
            <a:r>
              <a:rPr lang="de-DE" sz="1200" dirty="0" err="1"/>
              <a:t>Jurismappe</a:t>
            </a:r>
            <a:r>
              <a:rPr lang="de-DE" sz="1200" dirty="0"/>
              <a:t> DinA4 für Hausaufgaben</a:t>
            </a:r>
          </a:p>
          <a:p>
            <a:pPr lvl="0"/>
            <a:r>
              <a:rPr lang="de-DE" sz="1200" dirty="0"/>
              <a:t>3 Spiralhefter aus </a:t>
            </a:r>
            <a:r>
              <a:rPr lang="de-DE" sz="1200" b="1" dirty="0"/>
              <a:t>Pappe</a:t>
            </a:r>
            <a:r>
              <a:rPr lang="de-DE" sz="1200" dirty="0"/>
              <a:t>: rot, blau, gelb</a:t>
            </a:r>
          </a:p>
          <a:p>
            <a:pPr lvl="0"/>
            <a:r>
              <a:rPr lang="de-DE" sz="1200" dirty="0"/>
              <a:t>dicke Wachsmalkreiden (Markenqualität)</a:t>
            </a:r>
          </a:p>
          <a:p>
            <a:pPr lvl="0"/>
            <a:r>
              <a:rPr lang="de-DE" sz="1200" dirty="0"/>
              <a:t>1 Paar rutschfeste Hausschuhe</a:t>
            </a:r>
          </a:p>
          <a:p>
            <a:pPr lvl="0"/>
            <a:r>
              <a:rPr lang="de-DE" sz="1200" dirty="0"/>
              <a:t>1 Wäscheklammer mit Namen für die Schuhe</a:t>
            </a:r>
          </a:p>
          <a:p>
            <a:pPr lvl="0"/>
            <a:endParaRPr lang="de-DE" sz="1200" dirty="0"/>
          </a:p>
          <a:p>
            <a:r>
              <a:rPr lang="de-DE" sz="1200" dirty="0"/>
              <a:t> </a:t>
            </a:r>
            <a:r>
              <a:rPr lang="de-DE" sz="1200" b="1" u="sng" dirty="0"/>
              <a:t>Was ist sonst noch wichtig?</a:t>
            </a:r>
            <a:endParaRPr lang="de-DE" sz="1200" dirty="0"/>
          </a:p>
          <a:p>
            <a:r>
              <a:rPr lang="de-DE" sz="1200" dirty="0">
                <a:sym typeface="Wingdings"/>
              </a:rPr>
              <a:t></a:t>
            </a:r>
            <a:r>
              <a:rPr lang="de-DE" sz="1200" dirty="0"/>
              <a:t> Passender, leichter Schulranzen, der gut sichtbar ist</a:t>
            </a:r>
          </a:p>
          <a:p>
            <a:r>
              <a:rPr lang="de-DE" sz="1200" dirty="0">
                <a:sym typeface="Wingdings"/>
              </a:rPr>
              <a:t></a:t>
            </a:r>
            <a:r>
              <a:rPr lang="de-DE" sz="1200" dirty="0"/>
              <a:t> unzerbrechliche </a:t>
            </a:r>
            <a:r>
              <a:rPr lang="de-DE" sz="1200" dirty="0" err="1"/>
              <a:t>Brotbox</a:t>
            </a:r>
            <a:r>
              <a:rPr lang="de-DE" sz="1200" dirty="0"/>
              <a:t> und Getränkeflasche mit Namen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de-DE" sz="1200" b="1" dirty="0"/>
              <a:t>Arbeitshefte, Hefte und Einbände besorgen die</a:t>
            </a:r>
          </a:p>
          <a:p>
            <a:r>
              <a:rPr lang="de-DE" sz="1200" b="1" dirty="0"/>
              <a:t>     Lehrerinnen</a:t>
            </a:r>
          </a:p>
          <a:p>
            <a:pPr marL="171450" indent="-171450">
              <a:buFont typeface="Wingdings"/>
              <a:buChar char="Ø"/>
            </a:pPr>
            <a:r>
              <a:rPr lang="de-DE" sz="1200" dirty="0"/>
              <a:t>Schulbücher werden von der Schule gestellt</a:t>
            </a:r>
          </a:p>
          <a:p>
            <a:pPr marL="171450" indent="-171450">
              <a:buFont typeface="Wingdings"/>
              <a:buChar char="Ø"/>
            </a:pPr>
            <a:r>
              <a:rPr lang="de-DE" sz="1200" dirty="0"/>
              <a:t>Bitte bringen Sie diese Materialien am </a:t>
            </a:r>
            <a:r>
              <a:rPr lang="de-DE" sz="1200" b="1" dirty="0"/>
              <a:t>2. Schultag </a:t>
            </a:r>
            <a:r>
              <a:rPr lang="de-DE" sz="1200" dirty="0"/>
              <a:t>mit.</a:t>
            </a:r>
          </a:p>
          <a:p>
            <a:r>
              <a:rPr lang="de-DE" sz="1200" dirty="0"/>
              <a:t>     </a:t>
            </a:r>
            <a:r>
              <a:rPr lang="de-DE" sz="1200" b="1" dirty="0"/>
              <a:t>Am 1. Tag benötigt Ihr Kind nur das Mäppchen.</a:t>
            </a:r>
          </a:p>
          <a:p>
            <a:endParaRPr lang="de-DE" sz="400" dirty="0"/>
          </a:p>
          <a:p>
            <a:r>
              <a:rPr lang="de-DE" sz="1200" b="1" dirty="0">
                <a:latin typeface="Bradley Hand ITC" panose="03070402050302030203" pitchFamily="66" charset="0"/>
              </a:rPr>
              <a:t>Genießen Sie die Sommerferien! </a:t>
            </a:r>
            <a:endParaRPr lang="de-DE" sz="1200" dirty="0">
              <a:latin typeface="Bradley Hand ITC" panose="03070402050302030203" pitchFamily="66" charset="0"/>
            </a:endParaRPr>
          </a:p>
          <a:p>
            <a:r>
              <a:rPr lang="de-DE" sz="1200" b="1" dirty="0">
                <a:latin typeface="Bradley Hand ITC" panose="03070402050302030203" pitchFamily="66" charset="0"/>
              </a:rPr>
              <a:t>Wir freuen uns darauf, Sie und Ihr Kind im September bei uns in der Schule begrüßen zu dürfen!</a:t>
            </a:r>
            <a:endParaRPr lang="de-DE" sz="1200" dirty="0">
              <a:latin typeface="Bradley Hand ITC" panose="03070402050302030203" pitchFamily="66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79596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Office PowerPoint</Application>
  <PresentationFormat>Bildschirmpräsentation (4:3)</PresentationFormat>
  <Paragraphs>63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Wingdings</vt:lpstr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</dc:creator>
  <cp:lastModifiedBy>Lehrer</cp:lastModifiedBy>
  <cp:revision>10</cp:revision>
  <cp:lastPrinted>2025-07-03T13:46:34Z</cp:lastPrinted>
  <dcterms:created xsi:type="dcterms:W3CDTF">2021-07-11T18:46:39Z</dcterms:created>
  <dcterms:modified xsi:type="dcterms:W3CDTF">2025-07-03T17:18:56Z</dcterms:modified>
</cp:coreProperties>
</file>