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  <p:sldMasterId id="2147483652" r:id="rId2"/>
    <p:sldMasterId id="2147483654" r:id="rId3"/>
    <p:sldMasterId id="2147483656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68" r:id="rId10"/>
    <p:sldMasterId id="2147483670" r:id="rId11"/>
    <p:sldMasterId id="2147483672" r:id="rId12"/>
    <p:sldMasterId id="2147483674" r:id="rId13"/>
    <p:sldMasterId id="2147483676" r:id="rId14"/>
    <p:sldMasterId id="2147483678" r:id="rId15"/>
  </p:sldMasterIdLst>
  <p:sldIdLst>
    <p:sldId id="260" r:id="rId16"/>
    <p:sldId id="261" r:id="rId17"/>
    <p:sldId id="262" r:id="rId18"/>
  </p:sldIdLst>
  <p:sldSz cx="12192000" cy="685800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318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37659BF-75DE-40EF-89B3-832F4C47B2A6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677160" y="2160720"/>
            <a:ext cx="4194720" cy="38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5082120" y="2160720"/>
            <a:ext cx="4194720" cy="38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7CD8BADC-C011-44E2-9CF4-5238612D025A}" type="slidenum">
              <a:t>‹Nr.›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C71A0659-C0D0-41A1-9B2D-5C874AD16FDF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648C655A-F69A-48AA-85F8-315AD092B14A}" type="slidenum">
              <a:t>‹Nr.›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63A33154-3A3F-4B73-A34E-9F2A7C04DBBA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BFEE7E61-B493-4101-8A2E-ACB6BF4316C3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7A99C3AB-96C9-4151-9F68-30531548A674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4A865EC-43B2-4D2C-A6A2-1CB817CC267D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7923DA8-5170-477F-AA75-C982B1A03C97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5A264CA2-E50C-44F1-BB07-5AB520F1B8B2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300BC3C-5B83-46AE-99A1-B66485639AC0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E281A1D0-0861-418A-925B-A16B64E22AD4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70FD1102-91F5-4D6B-B7EB-51BBD2553D93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A59CA119-69AB-4D08-B6A7-F3ED815A556F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E959FFE0-3518-4F2C-A4DA-F97E8CD8CCEA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30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31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32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3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4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5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6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7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8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9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45C318-C91C-49DC-828D-EAB5AE131D1D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164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165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166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7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8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9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0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1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2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3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Format des Titeltextes durch Klicken bearbeiten</a:t>
            </a: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360" cy="38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333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360" cy="38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333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  <p:sp>
        <p:nvSpPr>
          <p:cNvPr id="177" name="PlaceHolder 4"/>
          <p:cNvSpPr>
            <a:spLocks noGrp="1"/>
          </p:cNvSpPr>
          <p:nvPr>
            <p:ph type="ftr" idx="31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78" name="PlaceHolder 5"/>
          <p:cNvSpPr>
            <a:spLocks noGrp="1"/>
          </p:cNvSpPr>
          <p:nvPr>
            <p:ph type="sldNum" idx="32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FCD01F-DD09-452C-8048-21251643807A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dt" idx="33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184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185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186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7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8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9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0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1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2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3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6994BB4-10FD-4331-B687-87C680D08A6A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198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199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200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1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2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3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4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5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6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7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Format des Titeltextes durch Klicken bearbeiten</a:t>
            </a:r>
          </a:p>
        </p:txBody>
      </p:sp>
      <p:sp>
        <p:nvSpPr>
          <p:cNvPr id="209" name="PlaceHolder 2"/>
          <p:cNvSpPr>
            <a:spLocks noGrp="1"/>
          </p:cNvSpPr>
          <p:nvPr>
            <p:ph type="ftr" idx="37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210" name="PlaceHolder 3"/>
          <p:cNvSpPr>
            <a:spLocks noGrp="1"/>
          </p:cNvSpPr>
          <p:nvPr>
            <p:ph type="sldNum" idx="38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69FAD63-10AF-4476-ADA9-A2EDCCC28F20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dt" idx="39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214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215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216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7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8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9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0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1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2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3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24" name="PlaceHolder 1"/>
          <p:cNvSpPr>
            <a:spLocks noGrp="1"/>
          </p:cNvSpPr>
          <p:nvPr>
            <p:ph type="ftr" idx="40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225" name="PlaceHolder 2"/>
          <p:cNvSpPr>
            <a:spLocks noGrp="1"/>
          </p:cNvSpPr>
          <p:nvPr>
            <p:ph type="sldNum" idx="41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CD7CA37-6FCF-4897-9E59-455DD72EB666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dt" idx="42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228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229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230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1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2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3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4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5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6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7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38" name="PlaceHolder 1"/>
          <p:cNvSpPr>
            <a:spLocks noGrp="1"/>
          </p:cNvSpPr>
          <p:nvPr>
            <p:ph type="ftr" idx="43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239" name="PlaceHolder 2"/>
          <p:cNvSpPr>
            <a:spLocks noGrp="1"/>
          </p:cNvSpPr>
          <p:nvPr>
            <p:ph type="sldNum" idx="44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10A4BE9-32FD-4D11-A419-40CC4E545748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dt" idx="45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242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243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244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5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6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7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8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9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0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1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52" name="PlaceHolder 1"/>
          <p:cNvSpPr>
            <a:spLocks noGrp="1"/>
          </p:cNvSpPr>
          <p:nvPr>
            <p:ph type="ftr" idx="46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253" name="PlaceHolder 2"/>
          <p:cNvSpPr>
            <a:spLocks noGrp="1"/>
          </p:cNvSpPr>
          <p:nvPr>
            <p:ph type="sldNum" idx="47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6C6D121-D2D0-4C92-8E57-E53A55972B1A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dt" idx="48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44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45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46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7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8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9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0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1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2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3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54" name="TextBox 19"/>
          <p:cNvSpPr/>
          <p:nvPr/>
        </p:nvSpPr>
        <p:spPr>
          <a:xfrm>
            <a:off x="541800" y="790200"/>
            <a:ext cx="608760" cy="58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 lang="de-DE" sz="8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TextBox 21"/>
          <p:cNvSpPr/>
          <p:nvPr/>
        </p:nvSpPr>
        <p:spPr>
          <a:xfrm>
            <a:off x="8893080" y="2886480"/>
            <a:ext cx="608760" cy="58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de-DE" sz="8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E8B0FDAF-AEC5-4E25-890F-E11339FB9AD0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60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61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62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3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4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5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6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7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8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9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F56CF46-5D82-4B82-B636-0BB525894B94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74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75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76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77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78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79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0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2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3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541800" y="790200"/>
            <a:ext cx="608760" cy="58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 lang="de-DE" sz="8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8893080" y="2886480"/>
            <a:ext cx="608760" cy="58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de-DE" sz="8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1517D66-C2C6-47BE-93F3-91CB3BD1AA20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90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91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92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6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7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8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9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CBE098-6249-449A-90EB-B4D2DE55034B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104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105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106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07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08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09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0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1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2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3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C6D9590-D2D7-400C-8470-830C9043603A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118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119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120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1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2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3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4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5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6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7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9186898-DF34-4C58-B90A-F4FC80B29E9C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132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133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134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5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6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7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8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9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0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1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Format des Titeltextes durch Klicken bearbeiten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55F9BF7-5CBD-4EF3-B913-BCE999213B72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6"/>
          <p:cNvGrpSpPr/>
          <p:nvPr/>
        </p:nvGrpSpPr>
        <p:grpSpPr>
          <a:xfrm>
            <a:off x="0" y="-8640"/>
            <a:ext cx="12191400" cy="6867000"/>
            <a:chOff x="0" y="-8640"/>
            <a:chExt cx="12191400" cy="6867000"/>
          </a:xfrm>
        </p:grpSpPr>
        <p:cxnSp>
          <p:nvCxnSpPr>
            <p:cNvPr id="150" name="Straight Connector 19"/>
            <p:cNvCxnSpPr/>
            <p:nvPr/>
          </p:nvCxnSpPr>
          <p:spPr>
            <a:xfrm>
              <a:off x="9370800" y="0"/>
              <a:ext cx="1220040" cy="6858720"/>
            </a:xfrm>
            <a:prstGeom prst="straightConnector1">
              <a:avLst/>
            </a:prstGeom>
            <a:ln w="9525" cap="rnd">
              <a:solidFill>
                <a:srgbClr val="BFBFBF"/>
              </a:solidFill>
              <a:round/>
            </a:ln>
          </p:spPr>
        </p:cxnSp>
        <p:cxnSp>
          <p:nvCxnSpPr>
            <p:cNvPr id="151" name="Straight Connector 20"/>
            <p:cNvCxnSpPr/>
            <p:nvPr/>
          </p:nvCxnSpPr>
          <p:spPr>
            <a:xfrm flipH="1">
              <a:off x="7425000" y="3681360"/>
              <a:ext cx="4764240" cy="3177360"/>
            </a:xfrm>
            <a:prstGeom prst="straightConnector1">
              <a:avLst/>
            </a:prstGeom>
            <a:ln w="9525" cap="rnd">
              <a:solidFill>
                <a:srgbClr val="D9D9D9"/>
              </a:solidFill>
              <a:round/>
            </a:ln>
          </p:spPr>
        </p:cxnSp>
        <p:sp>
          <p:nvSpPr>
            <p:cNvPr id="152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>
                <a:gd name="textAreaLeft" fmla="*/ 0 w 3006720"/>
                <a:gd name="textAreaRight" fmla="*/ 3007440 w 3006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3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>
                <a:gd name="textAreaLeft" fmla="*/ 0 w 2587680"/>
                <a:gd name="textAreaRight" fmla="*/ 2588400 w 258768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4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5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>
                <a:gd name="textAreaLeft" fmla="*/ 0 w 2853720"/>
                <a:gd name="textAreaRight" fmla="*/ 2854440 w 28537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6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>
                <a:gd name="textAreaLeft" fmla="*/ 0 w 1289520"/>
                <a:gd name="textAreaRight" fmla="*/ 1290240 w 128952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7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>
                <a:gd name="textAreaLeft" fmla="*/ 0 w 1249200"/>
                <a:gd name="textAreaRight" fmla="*/ 1249920 w 1249200"/>
                <a:gd name="textAreaTop" fmla="*/ 0 h 6865920"/>
                <a:gd name="textAreaBottom" fmla="*/ 6866640 h 6865920"/>
              </a:gdLst>
              <a:ahLst/>
              <a:cxn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8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9" name="Isosceles Triangle 2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de-DE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77160" y="6041520"/>
            <a:ext cx="6296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8590680" y="6041520"/>
            <a:ext cx="6825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900" b="0" strike="noStrike" spc="-1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DA9676C-C4A9-4E86-B7BA-73A3EA356E96}" type="slidenum">
              <a:rPr lang="en-US" sz="900" b="0" strike="noStrike" spc="-1">
                <a:solidFill>
                  <a:schemeClr val="accent1"/>
                </a:solidFill>
                <a:latin typeface="Trebuchet MS"/>
              </a:rPr>
              <a:t>‹Nr.›</a:t>
            </a:fld>
            <a:endParaRPr lang="de-DE" sz="9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7205040" y="6041520"/>
            <a:ext cx="9111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677160" y="292320"/>
            <a:ext cx="8596080" cy="132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4000" b="0" strike="noStrike" spc="-1">
                <a:solidFill>
                  <a:schemeClr val="accent1"/>
                </a:solidFill>
                <a:latin typeface="Trebuchet MS"/>
              </a:rPr>
              <a:t>Organisation des </a:t>
            </a:r>
            <a:r>
              <a:rPr lang="de-DE" sz="4000" b="0" u="sng" strike="noStrike" spc="-1">
                <a:solidFill>
                  <a:schemeClr val="accent3"/>
                </a:solidFill>
                <a:uFillTx/>
                <a:latin typeface="Trebuchet MS"/>
              </a:rPr>
              <a:t>1. Schultags</a:t>
            </a:r>
            <a:endParaRPr lang="de-DE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/>
          </p:nvPr>
        </p:nvSpPr>
        <p:spPr>
          <a:xfrm>
            <a:off x="761400" y="1311840"/>
            <a:ext cx="8978400" cy="5252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6944" lnSpcReduction="10000"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1. Anfangsgottesdienst: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1" strike="noStrike" spc="-1">
                <a:solidFill>
                  <a:schemeClr val="dk1"/>
                </a:solidFill>
                <a:latin typeface="Trebuchet MS"/>
              </a:rPr>
              <a:t>Dienstag (16.09.2025): </a:t>
            </a: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8.15 Uhr bis circa 9.00 Uhr: Sankt Peter (katholisch und Ethik)  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1" strike="noStrike" spc="-1">
                <a:solidFill>
                  <a:schemeClr val="dk1"/>
                </a:solidFill>
                <a:latin typeface="Trebuchet MS"/>
              </a:rPr>
              <a:t>Dienstag (16.09.2025): </a:t>
            </a: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8.15 Uhr bis circa 9.00 Uhr: Christuskirche (evangelisch und Ethik) 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2. Einschulungsfeier: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1" strike="noStrike" spc="-1">
                <a:solidFill>
                  <a:schemeClr val="dk1"/>
                </a:solidFill>
                <a:latin typeface="Trebuchet MS"/>
              </a:rPr>
              <a:t>Dienstag (16.09.2025): </a:t>
            </a: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ab 9.30 Uhr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Ort: Aula der Grund- und Mittelschule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3. Erste Unterrichtsstunde: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Schüler/innen und Lehrer: Unterricht im Klassenzimmer von 10 Uhr bis 11.00 Uhr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Benötigtes Material: Schultasche, Schultüte und Mäppchen 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Eltern: Austausch bei Kaffee und Kuchen im Foyer der Sporthalle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4. Unterrichtsende: 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Uhrzeit: circa 11.00 Uhr 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Kinder werden von Lehrkraft zu den Eltern gebracht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67" name="Grafik 4"/>
          <p:cNvPicPr/>
          <p:nvPr/>
        </p:nvPicPr>
        <p:blipFill>
          <a:blip r:embed="rId2"/>
          <a:stretch/>
        </p:blipFill>
        <p:spPr>
          <a:xfrm>
            <a:off x="8763480" y="292320"/>
            <a:ext cx="3006360" cy="3135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366840" y="383760"/>
            <a:ext cx="8996040" cy="125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4000" b="0" strike="noStrike" spc="-1">
                <a:solidFill>
                  <a:schemeClr val="accent1"/>
                </a:solidFill>
                <a:latin typeface="Trebuchet MS"/>
              </a:rPr>
              <a:t>Organisation der </a:t>
            </a:r>
            <a:r>
              <a:rPr lang="de-DE" sz="4000" b="0" u="sng" strike="noStrike" spc="-1">
                <a:solidFill>
                  <a:schemeClr val="accent2"/>
                </a:solidFill>
                <a:uFillTx/>
                <a:latin typeface="Trebuchet MS"/>
              </a:rPr>
              <a:t>1. Schulwoche</a:t>
            </a:r>
            <a:endParaRPr lang="de-DE" sz="40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69" name="Grafik 4"/>
          <p:cNvPicPr/>
          <p:nvPr/>
        </p:nvPicPr>
        <p:blipFill>
          <a:blip r:embed="rId2"/>
          <a:stretch/>
        </p:blipFill>
        <p:spPr>
          <a:xfrm>
            <a:off x="9273960" y="614520"/>
            <a:ext cx="2733120" cy="2813760"/>
          </a:xfrm>
          <a:prstGeom prst="rect">
            <a:avLst/>
          </a:prstGeom>
          <a:ln w="0">
            <a:noFill/>
          </a:ln>
        </p:spPr>
      </p:pic>
      <p:sp>
        <p:nvSpPr>
          <p:cNvPr id="270" name="PlaceHolder 2"/>
          <p:cNvSpPr>
            <a:spLocks noGrp="1"/>
          </p:cNvSpPr>
          <p:nvPr>
            <p:ph/>
          </p:nvPr>
        </p:nvSpPr>
        <p:spPr>
          <a:xfrm>
            <a:off x="540000" y="1620000"/>
            <a:ext cx="10096200" cy="4688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1. Unterrichts</a:t>
            </a:r>
            <a:r>
              <a:rPr lang="de-DE" sz="1800" b="1" u="sng" strike="noStrike" spc="-1">
                <a:solidFill>
                  <a:schemeClr val="dk1"/>
                </a:solidFill>
                <a:uFillTx/>
                <a:latin typeface="Trebuchet MS"/>
              </a:rPr>
              <a:t>ende</a:t>
            </a: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 in der </a:t>
            </a:r>
            <a:r>
              <a:rPr lang="de-DE" sz="1800" b="1" u="sng" strike="noStrike" spc="-1">
                <a:solidFill>
                  <a:schemeClr val="dk1"/>
                </a:solidFill>
                <a:uFillTx/>
                <a:latin typeface="Trebuchet MS"/>
              </a:rPr>
              <a:t>ersten Schulwoche</a:t>
            </a: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: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17.09.2025 (Mi): 11.05 Uhr 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18.09.2025 (Do): 11.05 Uhr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19.09.2025 (Fr): regulärer Unterricht nach Stundenplan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2. Mittagsbetreuung: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ab 2. Schultag (17.09.2025) schicken!!!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Wichtig: Kein Mittagessen in der 1. Schulwoche </a:t>
            </a:r>
            <a:r>
              <a:rPr lang="de-DE" sz="1600" b="0" strike="noStrike" spc="-1">
                <a:solidFill>
                  <a:schemeClr val="dk1"/>
                </a:solidFill>
                <a:latin typeface="Wingdings"/>
              </a:rPr>
              <a:t></a:t>
            </a: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 Brotzeit von zu Hause mitgeben!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3. Krankmeldung: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1. Schulwoche: bis 7.15 Uhr telefonisch im Sekretariat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u="sng" strike="noStrike" spc="-1">
                <a:solidFill>
                  <a:schemeClr val="dk1"/>
                </a:solidFill>
                <a:uFillTx/>
                <a:latin typeface="Trebuchet MS"/>
              </a:rPr>
              <a:t>ab</a:t>
            </a: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 2. Schulwoche: bis 7.15 Uhr über den Schulmanager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/>
          </p:nvPr>
        </p:nvSpPr>
        <p:spPr>
          <a:xfrm>
            <a:off x="685080" y="612000"/>
            <a:ext cx="9556560" cy="38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4. Erster Klassenelternabend: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Datum: 18.09.2025 (Do) 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Uhrzeit: von 18.30 Uhr bis circa 20 Uhr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Ort: im Klassenzimmer des Kindes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Material: besorgtes Schulmaterial mitbringen </a:t>
            </a:r>
            <a:r>
              <a:rPr lang="de-DE" sz="1600" b="0" strike="noStrike" spc="-1">
                <a:solidFill>
                  <a:schemeClr val="dk1"/>
                </a:solidFill>
                <a:latin typeface="Wingdings"/>
              </a:rPr>
              <a:t></a:t>
            </a: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 gemeinsames Etikettieren! 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1800" b="1" strike="noStrike" spc="-1">
                <a:solidFill>
                  <a:schemeClr val="dk1"/>
                </a:solidFill>
                <a:latin typeface="Trebuchet MS"/>
              </a:rPr>
              <a:t>5. Schulmanager: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= Kommunikationsmedium zwischen Schule und Eltern 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Verpflichtende Anmeldung am ersten Klassenelternabend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" charset="2"/>
              <a:buChar char=""/>
              <a:tabLst>
                <a:tab pos="0" algn="l"/>
              </a:tabLst>
            </a:pPr>
            <a:r>
              <a:rPr lang="de-DE" sz="1600" b="0" strike="noStrike" spc="-1">
                <a:solidFill>
                  <a:schemeClr val="dk1"/>
                </a:solidFill>
                <a:latin typeface="Trebuchet MS"/>
              </a:rPr>
              <a:t>Funktionen: Elternbriefe und Krankmeldung</a:t>
            </a: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600" b="0" strike="noStrike" spc="-1">
              <a:solidFill>
                <a:srgbClr val="000000"/>
              </a:solidFill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72" name="Grafik 4"/>
          <p:cNvPicPr/>
          <p:nvPr/>
        </p:nvPicPr>
        <p:blipFill>
          <a:blip r:embed="rId2"/>
          <a:stretch/>
        </p:blipFill>
        <p:spPr>
          <a:xfrm>
            <a:off x="9123120" y="262080"/>
            <a:ext cx="2733120" cy="2813760"/>
          </a:xfrm>
          <a:prstGeom prst="rect">
            <a:avLst/>
          </a:prstGeom>
          <a:ln w="0">
            <a:noFill/>
          </a:ln>
        </p:spPr>
      </p:pic>
      <p:sp>
        <p:nvSpPr>
          <p:cNvPr id="273" name="Textfeld 6"/>
          <p:cNvSpPr/>
          <p:nvPr/>
        </p:nvSpPr>
        <p:spPr>
          <a:xfrm>
            <a:off x="685080" y="4842720"/>
            <a:ext cx="8472240" cy="11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2000" b="1" strike="noStrike" spc="-1">
                <a:solidFill>
                  <a:schemeClr val="accent2"/>
                </a:solidFill>
                <a:latin typeface="Trebuchet MS"/>
              </a:rPr>
              <a:t>Bitte holen Sie Ihr Kind </a:t>
            </a:r>
            <a:r>
              <a:rPr lang="de-DE" sz="2000" b="1" strike="noStrike" spc="-1">
                <a:solidFill>
                  <a:srgbClr val="C00000"/>
                </a:solidFill>
                <a:latin typeface="Trebuchet MS"/>
              </a:rPr>
              <a:t>im Schulhof </a:t>
            </a:r>
            <a:r>
              <a:rPr lang="de-DE" sz="2000" b="1" strike="noStrike" spc="-1">
                <a:solidFill>
                  <a:schemeClr val="accent2"/>
                </a:solidFill>
                <a:latin typeface="Trebuchet MS"/>
              </a:rPr>
              <a:t>ab und verabschieden Sie sich auch dort!</a:t>
            </a:r>
            <a:endParaRPr lang="de-DE" sz="2000" b="0" strike="noStrike" spc="-1">
              <a:solidFill>
                <a:srgbClr val="000000"/>
              </a:solidFill>
              <a:latin typeface="Calibri"/>
            </a:endParaRPr>
          </a:p>
          <a:p>
            <a:pPr algn="ctr" defTabSz="457200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800" b="0" strike="noStrike" spc="-1">
                <a:solidFill>
                  <a:schemeClr val="accent2"/>
                </a:solidFill>
                <a:latin typeface="Trebuchet MS"/>
              </a:rPr>
              <a:t>(wenn möglich </a:t>
            </a:r>
            <a:r>
              <a:rPr lang="de-DE" sz="1800" b="0" u="sng" strike="noStrike" spc="-1">
                <a:solidFill>
                  <a:schemeClr val="accent2"/>
                </a:solidFill>
                <a:uFillTx/>
                <a:latin typeface="Trebuchet MS"/>
              </a:rPr>
              <a:t>ab der 2. Schulwoche</a:t>
            </a:r>
            <a:r>
              <a:rPr lang="de-DE" sz="1800" b="0" strike="noStrike" spc="-1">
                <a:solidFill>
                  <a:schemeClr val="accent2"/>
                </a:solidFill>
                <a:latin typeface="Trebuchet MS"/>
              </a:rPr>
              <a:t>)</a:t>
            </a:r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Facette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282</Words>
  <Application>Microsoft Office PowerPoint</Application>
  <PresentationFormat>Benutzerdefiniert</PresentationFormat>
  <Paragraphs>46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15</vt:i4>
      </vt:variant>
      <vt:variant>
        <vt:lpstr>Folientitel</vt:lpstr>
      </vt:variant>
      <vt:variant>
        <vt:i4>3</vt:i4>
      </vt:variant>
    </vt:vector>
  </HeadingPairs>
  <TitlesOfParts>
    <vt:vector size="18" baseType="lpstr">
      <vt:lpstr>Facette</vt:lpstr>
      <vt:lpstr>Facette</vt:lpstr>
      <vt:lpstr>Facette</vt:lpstr>
      <vt:lpstr>Facette</vt:lpstr>
      <vt:lpstr>Facette</vt:lpstr>
      <vt:lpstr>Facette</vt:lpstr>
      <vt:lpstr>Facette</vt:lpstr>
      <vt:lpstr>Facette</vt:lpstr>
      <vt:lpstr>Facette</vt:lpstr>
      <vt:lpstr>Facette</vt:lpstr>
      <vt:lpstr>Facette</vt:lpstr>
      <vt:lpstr>Facette</vt:lpstr>
      <vt:lpstr>Facette</vt:lpstr>
      <vt:lpstr>Facette</vt:lpstr>
      <vt:lpstr>Facette</vt:lpstr>
      <vt:lpstr>Organisation des 1. Schultags</vt:lpstr>
      <vt:lpstr>Organisation der 1. Schulwoche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Elternabend zur Einschulung</dc:title>
  <dc:creator>Daniela Schie</dc:creator>
  <cp:lastModifiedBy>Lehrer</cp:lastModifiedBy>
  <cp:revision>23</cp:revision>
  <dcterms:created xsi:type="dcterms:W3CDTF">2022-06-23T11:40:50Z</dcterms:created>
  <dcterms:modified xsi:type="dcterms:W3CDTF">2025-07-31T07:10:35Z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Breitbild</vt:lpwstr>
  </property>
  <property fmtid="{D5CDD505-2E9C-101B-9397-08002B2CF9AE}" pid="3" name="Slides">
    <vt:r8>11</vt:r8>
  </property>
</Properties>
</file>